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59" r:id="rId4"/>
    <p:sldId id="266" r:id="rId5"/>
    <p:sldId id="265" r:id="rId6"/>
    <p:sldId id="270" r:id="rId7"/>
    <p:sldId id="271" r:id="rId8"/>
    <p:sldId id="272" r:id="rId9"/>
    <p:sldId id="258" r:id="rId10"/>
    <p:sldId id="273" r:id="rId11"/>
    <p:sldId id="269" r:id="rId12"/>
    <p:sldId id="267" r:id="rId13"/>
    <p:sldId id="268" r:id="rId14"/>
    <p:sldId id="274" r:id="rId15"/>
    <p:sldId id="262" r:id="rId16"/>
    <p:sldId id="275" r:id="rId17"/>
    <p:sldId id="276" r:id="rId18"/>
    <p:sldId id="277" r:id="rId19"/>
    <p:sldId id="278" r:id="rId20"/>
    <p:sldId id="26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0140" y="2708920"/>
            <a:ext cx="6172200" cy="13716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Отчет по укреплению материально-технической базы за 2023-2024 учебный год</a:t>
            </a:r>
          </a:p>
        </p:txBody>
      </p:sp>
      <p:pic>
        <p:nvPicPr>
          <p:cNvPr id="5" name="Рисунок 4" descr="эмблема.png"/>
          <p:cNvPicPr>
            <a:picLocks noChangeAspect="1"/>
          </p:cNvPicPr>
          <p:nvPr/>
        </p:nvPicPr>
        <p:blipFill rotWithShape="1">
          <a:blip r:embed="rId2" cstate="print"/>
          <a:srcRect l="23510" t="23262" r="23510" b="22818"/>
          <a:stretch/>
        </p:blipFill>
        <p:spPr>
          <a:xfrm>
            <a:off x="6316158" y="878988"/>
            <a:ext cx="2632364" cy="2679042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60140" y="188640"/>
            <a:ext cx="6172200" cy="137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Государственное коммунальное казенное предприятие «Детский сад «</a:t>
            </a:r>
            <a:r>
              <a:rPr lang="ru-RU" dirty="0" err="1"/>
              <a:t>Достық</a:t>
            </a:r>
            <a:r>
              <a:rPr lang="ru-RU" dirty="0"/>
              <a:t>» города Кокшетау при отделе образования по городу Кокшетау.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ТБ\WhatsApp Image 2024-08-21 at 14.23.50 (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МТБ\WhatsApp Image 2024-08-21 at 14.23.50 (60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40" y="3817662"/>
            <a:ext cx="394135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МТБ\WhatsApp Image 2024-08-21 at 14.23.50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7661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МТБ\WhatsApp Image 2024-08-21 at 14.23.50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67" y="837658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4906888" cy="5089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казахского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257899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4688"/>
            <a:ext cx="746760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новое спортивное оборудование</a:t>
            </a:r>
          </a:p>
        </p:txBody>
      </p:sp>
      <p:pic>
        <p:nvPicPr>
          <p:cNvPr id="1026" name="Picture 2" descr="E:\МТБ\WhatsApp Image 2024-08-21 at 14.23.50 (3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7049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ТБ\WhatsApp Image 2024-08-21 at 14.23.50 (3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35" y="3781757"/>
            <a:ext cx="3930333" cy="29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ТБ\WhatsApp Image 2024-08-21 at 14.23.50 (34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933782" cy="300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МТБ\WhatsApp Image 2024-08-21 at 14.23.50 (35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" y="836712"/>
            <a:ext cx="3933782" cy="2950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1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года в детском саду сделан косметический ремонт в коридорах.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Покрашен цоколь фасада здания</a:t>
            </a:r>
          </a:p>
        </p:txBody>
      </p:sp>
      <p:pic>
        <p:nvPicPr>
          <p:cNvPr id="3074" name="Picture 2" descr="E:\МТБ\WhatsApp Image 2024-08-21 at 14.23.50 (2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6" y="141277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ТБ\WhatsApp Image 2024-08-21 at 14.23.50 (20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МТБ\WhatsApp Image 2024-08-21 at 14.23.50 (27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7" y="4072775"/>
            <a:ext cx="3638513" cy="2728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6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ТБ\WhatsApp Image 2024-08-21 at 14.23.50 (37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836"/>
            <a:ext cx="3359019" cy="251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МТБ\WhatsApp Image 2024-08-21 at 14.23.50 (30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56584"/>
            <a:ext cx="3359019" cy="251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МТБ\WhatsApp Image 2024-08-21 at 14.23.50 (3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" y="4256584"/>
            <a:ext cx="3359019" cy="251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МТБ\WhatsApp Image 2024-08-21 at 14.23.50 (3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359019" cy="251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ТБ\WhatsApp Image 2024-08-21 at 14.23.50 (38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204864"/>
            <a:ext cx="3359019" cy="2519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МТБ\WhatsApp Image 2024-08-21 at 14.23.50 (9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82" y="3314180"/>
            <a:ext cx="3748818" cy="2811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МТБ\WhatsApp Image 2024-08-21 at 14.23.50 (2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9" y="3284983"/>
            <a:ext cx="3787748" cy="2840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МТБ\WhatsApp Image 2024-08-21 at 14.23.50 (28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83" y="404663"/>
            <a:ext cx="3748817" cy="281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МТБ\WhatsApp Image 2024-08-21 at 14.23.50 (29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4" y="404663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6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D:\данные\Downloads\20240822_16511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5"/>
            <a:ext cx="7282780" cy="5462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7219"/>
            <a:ext cx="7743072" cy="71551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 уголок самообслуживания.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новый картридер, веб-камера, цветной принтер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21" y="260648"/>
            <a:ext cx="7467600" cy="7249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 интерьер музыкального зала (тюль, шторы, ковры, детские стулья)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41BAE9-CB45-48FD-AA3C-18B5EA618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1651" r="24802" b="25850"/>
          <a:stretch/>
        </p:blipFill>
        <p:spPr>
          <a:xfrm>
            <a:off x="251520" y="1052736"/>
            <a:ext cx="8496944" cy="518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04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467600" cy="56207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новое оборудование и детские музыкальные инструменты</a:t>
            </a:r>
          </a:p>
        </p:txBody>
      </p:sp>
      <p:pic>
        <p:nvPicPr>
          <p:cNvPr id="10242" name="Picture 2" descr="E:\МТБ\23-08-2024_12-12-19\1724403909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0" y="1604989"/>
            <a:ext cx="3528392" cy="2688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МТБ\23-08-2024_12-12-19\1724403909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4988"/>
            <a:ext cx="4176464" cy="167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МТБ\23-08-2024_12-12-19\1724403909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0" y="4323071"/>
            <a:ext cx="3443560" cy="234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МТБ\23-08-2024_12-12-19\1724403909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17646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0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МТБ\23-08-2024_12-12-19\1724403909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015"/>
            <a:ext cx="4201968" cy="2961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МТБ\23-08-2024_12-12-19\1724403909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201968" cy="3035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МТБ\23-08-2024_12-12-19\1724403909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1015"/>
            <a:ext cx="3888431" cy="2961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МТБ\23-08-2024_12-12-19\1724403909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47" y="3357105"/>
            <a:ext cx="3854601" cy="3035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29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МТБ\23-08-2024_12-12-19\1724403909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78" y="383550"/>
            <a:ext cx="2626946" cy="409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МТБ\23-08-2024_12-12-19\1724403909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8" y="332656"/>
            <a:ext cx="2713506" cy="6375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МТБ\23-08-2024_12-12-19\1724403909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89" y="383550"/>
            <a:ext cx="2812184" cy="409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7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24936" cy="1296144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/>
            </a:b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создан кабинет патриотического воспитания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қазына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данный кабинет предназначен для нравственно-патриотического воспитания подрастающего поколения, формирования у детей интереса и уважения к истории народа, его традициям и обычаям.</a:t>
            </a:r>
          </a:p>
        </p:txBody>
      </p:sp>
      <p:pic>
        <p:nvPicPr>
          <p:cNvPr id="1026" name="Picture 2" descr="E:\МТБ\WhatsApp Image 2024-08-21 at 14.23.50 (2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89" y="1844824"/>
            <a:ext cx="6694679" cy="487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9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Осуществляется целенаправленная работа по обогащению развивающей среды способствующей эффективной реализации ТРИЗ и ИКТ технологии</a:t>
            </a:r>
          </a:p>
        </p:txBody>
      </p:sp>
      <p:pic>
        <p:nvPicPr>
          <p:cNvPr id="1026" name="Picture 2" descr="C:\Users\1\Desktop\Downloads\IMG-20231117-WA0096.jpg"/>
          <p:cNvPicPr>
            <a:picLocks noChangeAspect="1" noChangeArrowheads="1"/>
          </p:cNvPicPr>
          <p:nvPr/>
        </p:nvPicPr>
        <p:blipFill>
          <a:blip r:embed="rId2" cstate="print"/>
          <a:srcRect t="13650" b="4451"/>
          <a:stretch>
            <a:fillRect/>
          </a:stretch>
        </p:blipFill>
        <p:spPr bwMode="auto">
          <a:xfrm>
            <a:off x="179512" y="2132856"/>
            <a:ext cx="2874095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Downloads\IMG-20231117-WA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7281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Downloads\IMG-20231117-WA0050.jpg"/>
          <p:cNvPicPr>
            <a:picLocks noChangeAspect="1" noChangeArrowheads="1"/>
          </p:cNvPicPr>
          <p:nvPr/>
        </p:nvPicPr>
        <p:blipFill>
          <a:blip r:embed="rId4" cstate="print"/>
          <a:srcRect t="24800" b="11151"/>
          <a:stretch>
            <a:fillRect/>
          </a:stretch>
        </p:blipFill>
        <p:spPr bwMode="auto">
          <a:xfrm>
            <a:off x="3059832" y="4077072"/>
            <a:ext cx="2880320" cy="245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Drawing 0" descr="image1724410915961.png"/>
          <p:cNvPicPr/>
          <p:nvPr/>
        </p:nvPicPr>
        <p:blipFill>
          <a:blip r:embed="rId5" cstate="print"/>
          <a:srcRect b="51021"/>
          <a:stretch>
            <a:fillRect/>
          </a:stretch>
        </p:blipFill>
        <p:spPr>
          <a:xfrm>
            <a:off x="6012160" y="2276872"/>
            <a:ext cx="28083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67600" cy="1143000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/>
            </a:br>
            <a:br>
              <a:rPr lang="ru-RU" sz="2000" b="1" dirty="0"/>
            </a:br>
            <a:br>
              <a:rPr lang="ru-RU" sz="2000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создан сенсорный кабинет.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кабинет имеет многофункциональное значение и подходит как для подгрупповой, так и индивидуальной работы педагогов и специалистов с детьми.</a:t>
            </a:r>
          </a:p>
        </p:txBody>
      </p:sp>
      <p:pic>
        <p:nvPicPr>
          <p:cNvPr id="2053" name="Picture 5" descr="D:\данные\Downloads\IMG-20240821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26" y="3920716"/>
            <a:ext cx="4295800" cy="2937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анные\Downloads\IMG-20240821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26" y="1504328"/>
            <a:ext cx="4295800" cy="241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данные\Downloads\IMG-20240821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8964"/>
            <a:ext cx="3639227" cy="5319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данные\Downloads\IMG-20240821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014"/>
            <a:ext cx="4295800" cy="322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данные\Downloads\IMG-20240821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73" y="174677"/>
            <a:ext cx="4295800" cy="322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анные\Downloads\IMG-20240821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02207"/>
            <a:ext cx="4295800" cy="322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1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косметический ремонт групп и кабинетов</a:t>
            </a:r>
          </a:p>
        </p:txBody>
      </p:sp>
      <p:pic>
        <p:nvPicPr>
          <p:cNvPr id="2055" name="Picture 7" descr="E:\МТБ\WhatsApp Image 2024-08-21 at 14.23.50 (46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5775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МТБ\WhatsApp Image 2024-08-21 at 14.23.50 (4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5775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МТБ\WhatsApp Image 2024-08-21 at 14.23.50 (44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МТБ\WhatsApp Image 2024-08-21 at 14.23.50 (45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9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ТБ\WhatsApp Image 2024-08-21 at 14.23.50 (5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838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ТБ\WhatsApp Image 2024-08-21 at 14.23.50 (49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0" y="3861047"/>
            <a:ext cx="3851385" cy="2888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МТБ\WhatsApp Image 2024-08-21 at 14.23.50 (50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0" y="90872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МТБ\WhatsApp Image 2024-08-21 at 14.23.50 (5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1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ТБ\WhatsApp Image 2024-08-21 at 14.23.50 (4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19263" cy="278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ТБ\WhatsApp Image 2024-08-21 at 14.23.50 (39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7"/>
            <a:ext cx="3719263" cy="278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ТБ\WhatsApp Image 2024-08-21 at 14.23.50 (40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1"/>
            <a:ext cx="3719263" cy="278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МТБ\WhatsApp Image 2024-08-21 at 14.23.50 (4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36712"/>
            <a:ext cx="3719263" cy="278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4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ТБ\WhatsApp Image 2024-08-21 at 14.23.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7" y="836712"/>
            <a:ext cx="3935235" cy="295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ТБ\WhatsApp Image 2024-08-21 at 14.23.50 (5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4" y="3833535"/>
            <a:ext cx="3890757" cy="2918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МТБ\WhatsApp Image 2024-08-21 at 14.23.50 (56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916826" cy="293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МТБ\WhatsApp Image 2024-08-21 at 14.23.50 (5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7" y="3860855"/>
            <a:ext cx="3970579" cy="2977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0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4906888" cy="5089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кабинет</a:t>
            </a:r>
          </a:p>
        </p:txBody>
      </p:sp>
      <p:pic>
        <p:nvPicPr>
          <p:cNvPr id="8194" name="Picture 2" descr="D:\данные\Downloads\20240822_16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282780" cy="5462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751</TotalTime>
  <Words>181</Words>
  <Application>Microsoft Office PowerPoint</Application>
  <PresentationFormat>Экран (4:3)</PresentationFormat>
  <Paragraphs>15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   В детском саду создан кабинет патриотического воспитания «ұлттық қазына».  данный кабинет предназначен для нравственно-патриотического воспитания подрастающего поколения, формирования у детей интереса и уважения к истории народа, его традициям и обычаям.</vt:lpstr>
      <vt:lpstr>   В детском саду создан сенсорный кабинет.  Данный кабинет имеет многофункциональное значение и подходит как для подгрупповой, так и индивидуальной работы педагогов и специалистов с детьми.</vt:lpstr>
      <vt:lpstr>Презентация PowerPoint</vt:lpstr>
      <vt:lpstr>Сделан косметический ремонт групп и кабинетов</vt:lpstr>
      <vt:lpstr>Презентация PowerPoint</vt:lpstr>
      <vt:lpstr>Презентация PowerPoint</vt:lpstr>
      <vt:lpstr>Презентация PowerPoint</vt:lpstr>
      <vt:lpstr>Методический кабинет</vt:lpstr>
      <vt:lpstr>Кабинет казахского языка</vt:lpstr>
      <vt:lpstr>Приобретено новое спортивное оборудование</vt:lpstr>
      <vt:lpstr>На начало года в детском саду сделан косметический ремонт в коридорах. Покрашен цоколь фасада здания</vt:lpstr>
      <vt:lpstr>Презентация PowerPoint</vt:lpstr>
      <vt:lpstr>Презентация PowerPoint</vt:lpstr>
      <vt:lpstr>  </vt:lpstr>
      <vt:lpstr>Обновлен интерьер музыкального зала (тюль, шторы, ковры, детские стулья)</vt:lpstr>
      <vt:lpstr>Приобретено новое оборудование и детские музыкальные инструменты</vt:lpstr>
      <vt:lpstr>Презентация PowerPoint</vt:lpstr>
      <vt:lpstr>Презентация PowerPoint</vt:lpstr>
      <vt:lpstr>Осуществляется целенаправленная работа по обогащению развивающей среды способствующей эффективной реализации ТРИЗ и ИКТ технологии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User</cp:lastModifiedBy>
  <cp:revision>29</cp:revision>
  <dcterms:created xsi:type="dcterms:W3CDTF">2024-08-21T06:13:22Z</dcterms:created>
  <dcterms:modified xsi:type="dcterms:W3CDTF">2024-12-05T05:56:35Z</dcterms:modified>
</cp:coreProperties>
</file>