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104063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6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3132291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9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731520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7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2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3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731521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7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1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8E9C43-AD40-4C6C-9734-41920C5AD929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172201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1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6588222" y="188640"/>
            <a:ext cx="2578764" cy="151216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ГККП 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№14 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«Достық» при акимате города Кокшетау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улица  Гагарина,6,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8.00-18.30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25 -32 -32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14488"/>
            <a:ext cx="7488832" cy="41836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ВЫДЕЛЯЕТСЯ ИЗ БЮДЖЕТА</a:t>
            </a: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246" y="2659714"/>
            <a:ext cx="32546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Ведомственная подписка </a:t>
            </a:r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(газеты,журналы)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3212976"/>
            <a:ext cx="37444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Игрушки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Моющие и хозяйственные средства (порошок,мыло,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для чистки унитазов и т.д)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Посуда 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Канцелярские товары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Строительные 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(краска,эмульсия и т.д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445224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57260" y="188787"/>
            <a:ext cx="19666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Инфографика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подготовлена  ГККП «Детский сад №14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«Достық» при акимате г. Кокшетау</a:t>
            </a:r>
          </a:p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сентября 2018г.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C:\Users\1\Desktop\Арехова С.А\лого КАЗ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1714512" cy="1643074"/>
          </a:xfrm>
          <a:prstGeom prst="rect">
            <a:avLst/>
          </a:prstGeom>
          <a:solidFill>
            <a:srgbClr val="00B0F0"/>
          </a:solidFill>
          <a:ln w="6350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13" name="Рисунок 12" descr="C:\Users\1\Desktop\картинка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132856"/>
            <a:ext cx="278608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251520" y="22048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149 СПЕЦИФИКЕ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156176" y="2132856"/>
            <a:ext cx="2476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414 СПЕЦИФИКЕ 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444208" y="2636912"/>
            <a:ext cx="23407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Мебель детская (столы, кроватки, игровые модули)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Мебель офисная (шкафы стелажи) 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Оргтехника (принтеры, процессоры и т.д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087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372199" y="404664"/>
            <a:ext cx="27373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ГККП Детский сад №14«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Достық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при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акимате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города Кокшетау</a:t>
            </a:r>
          </a:p>
          <a:p>
            <a:pPr algn="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улица Гагариа,66</a:t>
            </a:r>
          </a:p>
          <a:p>
            <a:pPr algn="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8.00-18.30</a:t>
            </a:r>
          </a:p>
          <a:p>
            <a:pPr algn="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25 – 32 -32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1700808"/>
            <a:ext cx="4752528" cy="83099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ВЫДЕЛЯЕТСЯ ИЗ БЮДЖЕТА ПО 159 СПЕЦИФИКЕ</a:t>
            </a:r>
            <a:endParaRPr lang="ru-RU" sz="24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447" y="2528764"/>
            <a:ext cx="262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Текущий ремонт</a:t>
            </a:r>
          </a:p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Банковские услуги</a:t>
            </a:r>
            <a:endParaRPr lang="ru-RU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3284984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Перезарядка огнетушителей  </a:t>
            </a:r>
          </a:p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Продление антивируса  </a:t>
            </a:r>
            <a:endParaRPr lang="ru-RU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512" y="4293096"/>
            <a:ext cx="2952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пожарной сигнализации 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охранной сигнализации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Промывка и опрессовка отопительной системы 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80745" y="2504088"/>
            <a:ext cx="25202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приборов учета воды,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электроэнергии,тепла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Медосмотр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теплоустановок  по подготовке к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зиме </a:t>
            </a:r>
            <a:r>
              <a:rPr lang="kk-KZ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Вызов </a:t>
            </a:r>
            <a:r>
              <a:rPr lang="kk-KZ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твердых бытовых отходов</a:t>
            </a:r>
          </a:p>
          <a:p>
            <a:r>
              <a:rPr lang="kk-KZ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Дезинфекция и дератизация здания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Заправка 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картриджей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00231" y="285728"/>
            <a:ext cx="192882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Инфографика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подготовлена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ГККП «Детский сад №14 «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Достық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при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акимате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г. Кокшетау»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сентября 2018г.</a:t>
            </a:r>
          </a:p>
        </p:txBody>
      </p:sp>
      <p:pic>
        <p:nvPicPr>
          <p:cNvPr id="16" name="Рисунок 15" descr="C:\Users\1\Desktop\картинка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708920"/>
            <a:ext cx="257176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C:\Users\1\Desktop\Арехова С.А\лого КАЗ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85728"/>
            <a:ext cx="1714512" cy="1643074"/>
          </a:xfrm>
          <a:prstGeom prst="rect">
            <a:avLst/>
          </a:prstGeom>
          <a:noFill/>
          <a:ln w="6350">
            <a:solidFill>
              <a:srgbClr val="0070C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7179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372200" y="188640"/>
            <a:ext cx="24482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ГККП Детский сад №14«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Досты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при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акимате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города Кокшетау</a:t>
            </a:r>
          </a:p>
          <a:p>
            <a:pPr algn="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улица Гагарина,66</a:t>
            </a:r>
          </a:p>
          <a:p>
            <a:pPr algn="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8.00-18.30</a:t>
            </a:r>
          </a:p>
          <a:p>
            <a:pPr algn="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25 – 32 -32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2780928"/>
            <a:ext cx="265925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Коммунальные </a:t>
            </a:r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</a:p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Вода,тепло</a:t>
            </a:r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электроэнергия</a:t>
            </a:r>
            <a:endParaRPr lang="ru-RU" sz="20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4128" y="2708920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 продуктов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питания 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логопедических груп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27784" y="5085184"/>
            <a:ext cx="3813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 связи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 </a:t>
            </a:r>
            <a:endParaRPr lang="kk-KZ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Абонентское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плата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51720" y="1628800"/>
            <a:ext cx="5400600" cy="52322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ВЫДЕЛЯЕТСЯ ИЗ БЮДЖЕТА</a:t>
            </a:r>
            <a:endParaRPr lang="ru-RU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23728" y="225177"/>
            <a:ext cx="20882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Инфографика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подготовлена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ГККП «Детский сад №14 «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Досты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при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акимиате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г. Кокшетау»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сентября 2018г.</a:t>
            </a:r>
          </a:p>
        </p:txBody>
      </p:sp>
      <p:pic>
        <p:nvPicPr>
          <p:cNvPr id="17" name="Рисунок 16" descr="C:\Users\1\Desktop\Арехова С.А\лого КАЗ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1571636" cy="142876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  <p:pic>
        <p:nvPicPr>
          <p:cNvPr id="18" name="Рисунок 17" descr="C:\Users\1\Desktop\картинка 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564904"/>
            <a:ext cx="207170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323528" y="220486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ПО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151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СПЕЦИФИКЕ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56176" y="213285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ПО 141 СПЕЦИФИКЕ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87824" y="450912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7030A0"/>
                </a:solidFill>
              </a:rPr>
              <a:t>ПО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152</a:t>
            </a:r>
            <a:r>
              <a:rPr lang="kk-KZ" b="1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СПЕЦИФИКЕ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01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23728" y="332656"/>
            <a:ext cx="2880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 қаласы әкімдігінің жанындағы № 14 “Достық” МКҚК бала бақшасымен дайындалған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Инфорграфика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қыркүйек 2018ж.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28184" y="188640"/>
            <a:ext cx="27146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 қаласы әкімдігінің  жанындағы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№14 «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Достық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балабақшасы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МКҚК </a:t>
            </a:r>
          </a:p>
          <a:p>
            <a:pPr algn="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Гагарин,66 </a:t>
            </a:r>
          </a:p>
          <a:p>
            <a:pPr algn="r"/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 уақыты:8.00-18.30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–32 -32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364" y="2276872"/>
            <a:ext cx="37175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 жөндеу 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Банктік қызметтер</a:t>
            </a: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Өрт сөндіргіштерді қайта зарядтау </a:t>
            </a: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Антивирусты ұзарту </a:t>
            </a: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Кедергіні өлшеу жерге қосу құрылғысы </a:t>
            </a: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Өрт дабылына қызмет көрсету 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Күзет дабылына қызмет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Жуу және сығымдау жылу жүйесі 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8144" y="2420888"/>
            <a:ext cx="307170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Кәзірді сору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құралдарын тексеру су, электр энергиясы, жылу </a:t>
            </a:r>
            <a:endParaRPr lang="kk-KZ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Қызметкерлердің медициналық қараудан өтуі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Жылу қондырғыларын тексеру қысқа дайындық бойынша 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Картридждерді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толтыру</a:t>
            </a:r>
          </a:p>
          <a:p>
            <a:r>
              <a:rPr lang="kk-KZ" sz="1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Ғимаратты </a:t>
            </a:r>
            <a:r>
              <a:rPr lang="kk-KZ" sz="1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дезинфекция және дератизациялау </a:t>
            </a:r>
            <a:endPara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Содержимое 10" descr="C:\Users\1\Desktop\картинка.png"/>
          <p:cNvPicPr>
            <a:picLocks noGrp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7" y="2428868"/>
            <a:ext cx="257176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1\Desktop\Арехова С.А\лого КАЗ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57166"/>
            <a:ext cx="1571636" cy="142876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339752" y="2060848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БЮДЖЕТТЕН 159 </a:t>
            </a:r>
            <a:r>
              <a:rPr lang="kk-KZ" b="1" dirty="0" smtClean="0">
                <a:solidFill>
                  <a:srgbClr val="002060"/>
                </a:solidFill>
              </a:rPr>
              <a:t>СПЕЦИФИКА </a:t>
            </a:r>
            <a:r>
              <a:rPr lang="kk-KZ" b="1" dirty="0" smtClean="0">
                <a:solidFill>
                  <a:srgbClr val="002060"/>
                </a:solidFill>
              </a:rPr>
              <a:t>БОЙЫНША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231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86000" y="254725"/>
            <a:ext cx="228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 қаласы әкімдігінің жанындағы № 14 “Достық” МКҚК бала бақшасымен дайындалған</a:t>
            </a:r>
          </a:p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Инфорграфика</a:t>
            </a:r>
          </a:p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қыркүйек 2018ж.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2996952"/>
            <a:ext cx="299184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Коммуналдық қызметтер </a:t>
            </a:r>
          </a:p>
          <a:p>
            <a:endParaRPr lang="kk-KZ" sz="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Су, жылу, электр энергиясы </a:t>
            </a:r>
            <a:endParaRPr lang="kk-KZ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55776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қызметтері (интернет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56176" y="3284984"/>
            <a:ext cx="27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Логопедтік  топтарға тамақтандыру </a:t>
            </a:r>
            <a:endParaRPr lang="ru-RU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 descr="C:\Users\1\Desktop\картинка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780928"/>
            <a:ext cx="242889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5572132" y="285728"/>
            <a:ext cx="32861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 қаласы әкімдігінің  жанындағы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№14 «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Достық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балабақшасы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МКҚК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Гагарин,66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 уақыты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8.00-18.30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25–32-32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 descr="C:\Users\1\Desktop\Арехова С.А\лого КАЗ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57166"/>
            <a:ext cx="1857388" cy="18573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251520" y="2420888"/>
            <a:ext cx="3592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151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СПЕЦИФИКА БОЙЫНША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0152" y="2348880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141СПЕЦИФИКА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71800" y="508518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152</a:t>
            </a:r>
            <a:r>
              <a:rPr lang="kk-KZ" b="1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СПЕЦИФИКА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</a:rPr>
              <a:t> БОЙЫНША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64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1\Desktop\Арехова С.А\лого КАЗ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1857388" cy="18573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79512" y="2492896"/>
            <a:ext cx="29523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149 </a:t>
            </a:r>
            <a:r>
              <a:rPr lang="kk-KZ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СПЕЦИФИКА</a:t>
            </a:r>
            <a:r>
              <a:rPr lang="kk-KZ" sz="1400" b="1" dirty="0" smtClean="0">
                <a:solidFill>
                  <a:srgbClr val="7030A0"/>
                </a:solidFill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БОЙЫНША  </a:t>
            </a:r>
            <a:endParaRPr lang="ru-RU" sz="1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27864" y="2204864"/>
            <a:ext cx="328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БЮДЖЕТТЕН БӨЛІНГЕН</a:t>
            </a:r>
            <a:endParaRPr lang="ru-RU" b="1" dirty="0"/>
          </a:p>
        </p:txBody>
      </p:sp>
      <p:pic>
        <p:nvPicPr>
          <p:cNvPr id="7" name="Рисунок 6" descr="C:\Users\1\Desktop\картинка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564904"/>
            <a:ext cx="278608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51520" y="2780928"/>
            <a:ext cx="31683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Ведомствалық жазылым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(газеттер, журналдар)</a:t>
            </a:r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Ойыншықтар</a:t>
            </a:r>
            <a:endParaRPr lang="kk-KZ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Жуу және шаруашылық  құралдар (кір жуғыш ұнтақ,мсабын,</a:t>
            </a:r>
            <a:endParaRPr lang="kk-KZ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әретхана табағын тазалайтын құралдар және т.б.)</a:t>
            </a:r>
            <a:endParaRPr lang="kk-KZ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Ыдыстар </a:t>
            </a:r>
            <a:endParaRPr lang="kk-KZ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Канцелярлық тауарлар</a:t>
            </a:r>
            <a:endParaRPr lang="kk-KZ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  материалдары (бояу,эмульсия )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56176" y="3068960"/>
            <a:ext cx="29878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 жиһазы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(үстелдер, кереуеттер, ойын модулдері)</a:t>
            </a:r>
            <a:endParaRPr lang="kk-KZ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Кеңсе  жиһазы 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(шкафтар, тіректер) </a:t>
            </a:r>
            <a:endParaRPr lang="kk-KZ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Оргтехника (</a:t>
            </a: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принтерлер, процессорлар және т.б.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9664" y="2564904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414 </a:t>
            </a:r>
            <a:r>
              <a:rPr lang="kk-KZ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СПЕЦИФИКА</a:t>
            </a:r>
            <a:r>
              <a:rPr lang="kk-KZ" sz="1400" b="1" dirty="0" smtClean="0">
                <a:solidFill>
                  <a:srgbClr val="7030A0"/>
                </a:solidFill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БОЙЫНША </a:t>
            </a:r>
            <a:endParaRPr lang="ru-RU" sz="1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228184" y="260648"/>
            <a:ext cx="27363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 қаласы әкімдігінің жанындағы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№14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«Достық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МКҚК бала бақшасы  Гагарина көшесі 66</a:t>
            </a:r>
            <a:endParaRPr lang="kk-KZ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 уақыты: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8.00-18.30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25-32-32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86000" y="332656"/>
            <a:ext cx="30060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Көкшетау қаласы әкімдігінің жанындағы № 14 “Достық”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МКҚК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бақшасымен дайындалған</a:t>
            </a:r>
          </a:p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Инфорграфика</a:t>
            </a:r>
            <a:endParaRPr lang="kk-KZ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қыркүйек 2018ж.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547</TotalTime>
  <Words>541</Words>
  <Application>Microsoft Office PowerPoint</Application>
  <PresentationFormat>Экран (4:3)</PresentationFormat>
  <Paragraphs>117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ВЫДЕЛЯЕТСЯ ИЗ БЮДЖЕТА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Выделяется из бюджета</dc:title>
  <dc:creator>Айша</dc:creator>
  <cp:lastModifiedBy>1</cp:lastModifiedBy>
  <cp:revision>64</cp:revision>
  <dcterms:created xsi:type="dcterms:W3CDTF">2018-09-14T09:51:51Z</dcterms:created>
  <dcterms:modified xsi:type="dcterms:W3CDTF">2018-09-28T09:55:50Z</dcterms:modified>
</cp:coreProperties>
</file>