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7104063" cy="102346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38" d="100"/>
          <a:sy n="38" d="100"/>
        </p:scale>
        <p:origin x="-1410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6"/>
            <a:ext cx="5637011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E9C43-AD40-4C6C-9734-41920C5AD929}" type="datetimeFigureOut">
              <a:rPr lang="ru-RU" smtClean="0"/>
              <a:pPr/>
              <a:t>11.10.2018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EA740-175A-402F-B19C-8BA67D6AD8D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2" y="3132291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E9C43-AD40-4C6C-9734-41920C5AD929}" type="datetimeFigureOut">
              <a:rPr lang="ru-RU" smtClean="0"/>
              <a:pPr/>
              <a:t>11.10.2018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EA740-175A-402F-B19C-8BA67D6AD8D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9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4" y="731520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E9C43-AD40-4C6C-9734-41920C5AD929}" type="datetimeFigureOut">
              <a:rPr lang="ru-RU" smtClean="0"/>
              <a:pPr/>
              <a:t>11.10.2018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EA740-175A-402F-B19C-8BA67D6AD8D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E9C43-AD40-4C6C-9734-41920C5AD929}" type="datetimeFigureOut">
              <a:rPr lang="ru-RU" smtClean="0"/>
              <a:pPr/>
              <a:t>11.10.2018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EA740-175A-402F-B19C-8BA67D6AD8D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7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2"/>
            <a:ext cx="5970495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E9C43-AD40-4C6C-9734-41920C5AD929}" type="datetimeFigureOut">
              <a:rPr lang="ru-RU" smtClean="0"/>
              <a:pPr/>
              <a:t>11.10.2018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EA740-175A-402F-B19C-8BA67D6AD8D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E9C43-AD40-4C6C-9734-41920C5AD929}" type="datetimeFigureOut">
              <a:rPr lang="ru-RU" smtClean="0"/>
              <a:pPr/>
              <a:t>11.10.2018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EA740-175A-402F-B19C-8BA67D6AD8D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3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E9C43-AD40-4C6C-9734-41920C5AD929}" type="datetimeFigureOut">
              <a:rPr lang="ru-RU" smtClean="0"/>
              <a:pPr/>
              <a:t>11.10.2018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EA740-175A-402F-B19C-8BA67D6AD8D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E9C43-AD40-4C6C-9734-41920C5AD929}" type="datetimeFigureOut">
              <a:rPr lang="ru-RU" smtClean="0"/>
              <a:pPr/>
              <a:t>11.10.2018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EA740-175A-402F-B19C-8BA67D6AD8D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E9C43-AD40-4C6C-9734-41920C5AD929}" type="datetimeFigureOut">
              <a:rPr lang="ru-RU" smtClean="0"/>
              <a:pPr/>
              <a:t>11.10.2018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EA740-175A-402F-B19C-8BA67D6AD8D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6" y="2209801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6" y="731521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6" y="3497803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E9C43-AD40-4C6C-9734-41920C5AD929}" type="datetimeFigureOut">
              <a:rPr lang="ru-RU" smtClean="0"/>
              <a:pPr/>
              <a:t>11.10.2018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EA740-175A-402F-B19C-8BA67D6AD8D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7"/>
            <a:ext cx="3694115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E9C43-AD40-4C6C-9734-41920C5AD929}" type="datetimeFigureOut">
              <a:rPr lang="ru-RU" smtClean="0"/>
              <a:pPr/>
              <a:t>11.10.2018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EA740-175A-402F-B19C-8BA67D6AD8D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9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90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1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A78E9C43-AD40-4C6C-9734-41920C5AD929}" type="datetimeFigureOut">
              <a:rPr lang="ru-RU" smtClean="0"/>
              <a:pPr/>
              <a:t>11.10.2018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1" y="6172201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1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35AEA740-175A-402F-B19C-8BA67D6AD8D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 flipH="1">
            <a:off x="6588222" y="188640"/>
            <a:ext cx="2578764" cy="1512168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ru-RU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ГККП </a:t>
            </a:r>
            <a:r>
              <a:rPr lang="kk-KZ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Детский сад </a:t>
            </a:r>
            <a:r>
              <a:rPr lang="ru-RU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№14 </a:t>
            </a:r>
            <a:r>
              <a:rPr lang="kk-KZ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«Достық» при акимате города Кокшетау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kk-KZ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улица  Гагарина,6,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kk-KZ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Время работы: 8.00-18.30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kk-KZ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Телефон  </a:t>
            </a:r>
            <a:r>
              <a:rPr lang="ru-RU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25 -32 -32</a:t>
            </a:r>
            <a:endParaRPr lang="ru-RU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1714488"/>
            <a:ext cx="7488832" cy="418368"/>
          </a:xfrm>
        </p:spPr>
        <p:txBody>
          <a:bodyPr/>
          <a:lstStyle/>
          <a:p>
            <a:pPr marL="182880" indent="0" algn="ctr">
              <a:buNone/>
            </a:pPr>
            <a:r>
              <a:rPr lang="ru-RU" sz="24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ВЫДЕЛЯЕТСЯ ИЗ БЮДЖЕТА</a:t>
            </a:r>
            <a:endParaRPr lang="ru-RU" sz="2400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37246" y="2659714"/>
            <a:ext cx="325463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Ведомственная подписка </a:t>
            </a:r>
            <a:r>
              <a:rPr lang="kk-KZ" sz="2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(газеты,журналы)</a:t>
            </a:r>
            <a:endParaRPr lang="ru-RU" sz="20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51520" y="3212976"/>
            <a:ext cx="3744416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2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Игрушки</a:t>
            </a:r>
          </a:p>
          <a:p>
            <a:r>
              <a:rPr lang="kk-KZ" sz="2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Моющие и хозяйственные средства (порошок,мыло,</a:t>
            </a:r>
          </a:p>
          <a:p>
            <a:r>
              <a:rPr lang="kk-KZ" sz="2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средства для чистки унитазов и т.д)</a:t>
            </a:r>
          </a:p>
          <a:p>
            <a:r>
              <a:rPr lang="kk-KZ" sz="2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Посуда </a:t>
            </a:r>
          </a:p>
          <a:p>
            <a:r>
              <a:rPr lang="kk-KZ" sz="2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Канцелярские товары</a:t>
            </a:r>
          </a:p>
          <a:p>
            <a:r>
              <a:rPr lang="kk-KZ" sz="2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Строительные </a:t>
            </a:r>
          </a:p>
          <a:p>
            <a:r>
              <a:rPr lang="kk-KZ" sz="2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материалы (краска,эмульсия и т.д</a:t>
            </a:r>
            <a:endParaRPr lang="ru-RU" sz="20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0" y="5445224"/>
            <a:ext cx="89644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kk-KZ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kk-KZ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957260" y="188787"/>
            <a:ext cx="196666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Инфографика</a:t>
            </a:r>
            <a:r>
              <a:rPr lang="ru-RU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подготовлена  ГККП «Детский сад №14 </a:t>
            </a:r>
            <a:r>
              <a:rPr lang="kk-KZ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«Достық» при акимате г. Кокшетау</a:t>
            </a:r>
          </a:p>
          <a:p>
            <a:r>
              <a:rPr lang="kk-KZ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14 сентября 2018г.</a:t>
            </a:r>
            <a:endParaRPr lang="ru-RU" sz="16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2" name="Рисунок 11" descr="C:\Users\1\Desktop\Арехова С.А\лого КАЗ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285728"/>
            <a:ext cx="1714512" cy="1643074"/>
          </a:xfrm>
          <a:prstGeom prst="rect">
            <a:avLst/>
          </a:prstGeom>
          <a:solidFill>
            <a:srgbClr val="00B0F0"/>
          </a:solidFill>
          <a:ln w="6350">
            <a:solidFill>
              <a:srgbClr val="0070C0"/>
            </a:solidFill>
            <a:miter lim="800000"/>
            <a:headEnd/>
            <a:tailEnd/>
          </a:ln>
        </p:spPr>
      </p:pic>
      <p:pic>
        <p:nvPicPr>
          <p:cNvPr id="13" name="Рисунок 12" descr="C:\Users\1\Desktop\картинка.pn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75856" y="2132856"/>
            <a:ext cx="2786082" cy="24288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" name="TextBox 18"/>
          <p:cNvSpPr txBox="1"/>
          <p:nvPr/>
        </p:nvSpPr>
        <p:spPr>
          <a:xfrm>
            <a:off x="251520" y="2204864"/>
            <a:ext cx="2520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149 СПЕЦИФИКЕ </a:t>
            </a:r>
            <a:endParaRPr lang="ru-RU" dirty="0"/>
          </a:p>
        </p:txBody>
      </p:sp>
      <p:sp>
        <p:nvSpPr>
          <p:cNvPr id="21" name="Прямоугольник 20"/>
          <p:cNvSpPr/>
          <p:nvPr/>
        </p:nvSpPr>
        <p:spPr>
          <a:xfrm>
            <a:off x="6156176" y="2132856"/>
            <a:ext cx="24769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414 СПЕЦИФИКЕ </a:t>
            </a:r>
            <a:endParaRPr lang="ru-RU" dirty="0"/>
          </a:p>
        </p:txBody>
      </p:sp>
      <p:sp>
        <p:nvSpPr>
          <p:cNvPr id="22" name="TextBox 21"/>
          <p:cNvSpPr txBox="1"/>
          <p:nvPr/>
        </p:nvSpPr>
        <p:spPr>
          <a:xfrm>
            <a:off x="6444208" y="2636912"/>
            <a:ext cx="2340768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2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Мебель детская (столы, кроватки, игровые модули)</a:t>
            </a:r>
          </a:p>
          <a:p>
            <a:r>
              <a:rPr lang="kk-KZ" sz="2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Мебель офисная (шкафы стелажи) </a:t>
            </a:r>
          </a:p>
          <a:p>
            <a:r>
              <a:rPr lang="kk-KZ" sz="2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Оргтехника (принтеры, процессоры и т.д</a:t>
            </a:r>
            <a:endParaRPr lang="ru-RU" sz="20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050877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6372199" y="404664"/>
            <a:ext cx="2737373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ГККП Детский сад №14«</a:t>
            </a:r>
            <a:r>
              <a:rPr lang="kk-KZ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Достық</a:t>
            </a:r>
            <a:r>
              <a:rPr lang="ru-RU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при </a:t>
            </a:r>
            <a:r>
              <a:rPr lang="ru-RU" sz="1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акимате</a:t>
            </a:r>
            <a:r>
              <a:rPr lang="ru-RU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города Кокшетау</a:t>
            </a:r>
          </a:p>
          <a:p>
            <a:pPr algn="r"/>
            <a:r>
              <a:rPr lang="ru-RU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улица Гагариа,66</a:t>
            </a:r>
          </a:p>
          <a:p>
            <a:pPr algn="r"/>
            <a:r>
              <a:rPr lang="ru-RU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Время работы: 8.00-18.30</a:t>
            </a:r>
          </a:p>
          <a:p>
            <a:pPr algn="r"/>
            <a:r>
              <a:rPr lang="ru-RU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Телефон 25 – 32 -32 </a:t>
            </a:r>
            <a:endParaRPr lang="ru-RU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267744" y="1700808"/>
            <a:ext cx="4752528" cy="830997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/>
            <a:r>
              <a:rPr lang="ru-RU" sz="2400" b="1" i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ВЫДЕЛЯЕТСЯ ИЗ БЮДЖЕТА ПО 159 СПЕЦИФИКЕ</a:t>
            </a:r>
            <a:endParaRPr lang="ru-RU" sz="2400" b="1" i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33447" y="2528764"/>
            <a:ext cx="262212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2000" b="1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Текущий ремонт</a:t>
            </a:r>
          </a:p>
          <a:p>
            <a:r>
              <a:rPr lang="kk-KZ" sz="2000" b="1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Банковские услуги</a:t>
            </a:r>
            <a:endParaRPr lang="ru-RU" sz="2000" b="1" i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79512" y="3284984"/>
            <a:ext cx="316835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2000" b="1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Перезарядка огнетушителей  </a:t>
            </a:r>
          </a:p>
          <a:p>
            <a:r>
              <a:rPr lang="kk-KZ" sz="2000" b="1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Продление антивируса  </a:t>
            </a:r>
            <a:endParaRPr lang="ru-RU" sz="2000" b="1" i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79512" y="4293096"/>
            <a:ext cx="295232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b="1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Обслуживание пожарной сигнализации </a:t>
            </a:r>
          </a:p>
          <a:p>
            <a:r>
              <a:rPr lang="kk-KZ" b="1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Обслуживание охранной сигнализации</a:t>
            </a:r>
          </a:p>
          <a:p>
            <a:r>
              <a:rPr lang="kk-KZ" b="1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Промывка и опрессовка отопительной системы </a:t>
            </a:r>
            <a:endParaRPr lang="ru-RU" b="1" i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480745" y="2504088"/>
            <a:ext cx="2520280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b="1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Проверка приборов учета воды, электроэнергии,теплаМедосмотр работников</a:t>
            </a:r>
          </a:p>
          <a:p>
            <a:r>
              <a:rPr lang="kk-KZ" b="1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Обследование теплоустановок  по подготовке к зиме </a:t>
            </a:r>
            <a:r>
              <a:rPr lang="kk-KZ" b="1" i="1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Вызов твердых бытовых отходов</a:t>
            </a:r>
          </a:p>
          <a:p>
            <a:r>
              <a:rPr lang="kk-KZ" b="1" i="1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Дезинфекция и дератизация здания</a:t>
            </a:r>
          </a:p>
          <a:p>
            <a:r>
              <a:rPr lang="ru-RU" b="1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Заправка картриджей</a:t>
            </a:r>
            <a:endParaRPr lang="ru-RU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000231" y="285728"/>
            <a:ext cx="1928827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Инфографика</a:t>
            </a:r>
            <a:r>
              <a:rPr lang="ru-RU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подготовлена </a:t>
            </a:r>
            <a:r>
              <a:rPr lang="ru-RU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ГККП «Детский сад №14 «</a:t>
            </a:r>
            <a:r>
              <a:rPr lang="ru-RU" sz="1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Достық</a:t>
            </a:r>
            <a:r>
              <a:rPr lang="ru-RU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при </a:t>
            </a:r>
            <a:r>
              <a:rPr lang="ru-RU" sz="1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акимате</a:t>
            </a:r>
            <a:r>
              <a:rPr lang="ru-RU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г. Кокшетау»</a:t>
            </a:r>
            <a:endParaRPr lang="ru-RU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14 сентября 2018г.</a:t>
            </a:r>
          </a:p>
        </p:txBody>
      </p:sp>
      <p:pic>
        <p:nvPicPr>
          <p:cNvPr id="16" name="Рисунок 15" descr="C:\Users\1\Desktop\картинка3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91880" y="2708920"/>
            <a:ext cx="2571768" cy="20717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" name="Рисунок 18" descr="C:\Users\1\Desktop\Арехова С.А\лого КАЗ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5720" y="285728"/>
            <a:ext cx="1714512" cy="1643074"/>
          </a:xfrm>
          <a:prstGeom prst="rect">
            <a:avLst/>
          </a:prstGeom>
          <a:noFill/>
          <a:ln w="6350">
            <a:solidFill>
              <a:srgbClr val="0070C0"/>
            </a:solidFill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171797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6372200" y="188640"/>
            <a:ext cx="2448271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ГККП Детский сад №14«</a:t>
            </a:r>
            <a:r>
              <a:rPr lang="ru-RU" sz="1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Досты</a:t>
            </a:r>
            <a:r>
              <a:rPr lang="kk-KZ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</a:t>
            </a:r>
            <a:r>
              <a:rPr lang="ru-RU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 при </a:t>
            </a:r>
            <a:r>
              <a:rPr lang="ru-RU" sz="1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акимате</a:t>
            </a:r>
            <a:r>
              <a:rPr lang="ru-RU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города Кокшетау</a:t>
            </a:r>
          </a:p>
          <a:p>
            <a:pPr algn="r"/>
            <a:r>
              <a:rPr lang="ru-RU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улица Гагарина,66</a:t>
            </a:r>
          </a:p>
          <a:p>
            <a:pPr algn="r"/>
            <a:r>
              <a:rPr lang="ru-RU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Время работы: 8.00-18.30</a:t>
            </a:r>
          </a:p>
          <a:p>
            <a:pPr algn="r"/>
            <a:r>
              <a:rPr lang="ru-RU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Телефон 25 – 32 -32</a:t>
            </a:r>
            <a:endParaRPr lang="ru-RU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51520" y="2780928"/>
            <a:ext cx="2659254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sz="2000" b="1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Коммунальные услуги</a:t>
            </a:r>
          </a:p>
          <a:p>
            <a:r>
              <a:rPr lang="kk-KZ" sz="2000" b="1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Вода,тепло,</a:t>
            </a:r>
          </a:p>
          <a:p>
            <a:r>
              <a:rPr lang="kk-KZ" sz="2000" b="1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электроэнергия</a:t>
            </a:r>
            <a:endParaRPr lang="ru-RU" sz="2000" b="1" i="1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000" b="1" i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724128" y="2708920"/>
            <a:ext cx="302433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b="1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Приобретение  продуктов питания  для детей логопедических груп</a:t>
            </a:r>
            <a:r>
              <a:rPr lang="ru-RU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627784" y="5085184"/>
            <a:ext cx="381392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b="1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Услуги  связи интернет </a:t>
            </a:r>
          </a:p>
          <a:p>
            <a:pPr algn="ctr"/>
            <a:r>
              <a:rPr lang="kk-KZ" b="1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Абонентское плата</a:t>
            </a:r>
            <a:endParaRPr lang="ru-RU" b="1" i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2051720" y="1628800"/>
            <a:ext cx="5400600" cy="523220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r>
              <a:rPr lang="ru-RU" sz="2800" b="1" i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ВЫДЕЛЯЕТСЯ ИЗ БЮДЖЕТА</a:t>
            </a:r>
            <a:endParaRPr lang="ru-RU" sz="2800" b="1" i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123728" y="225177"/>
            <a:ext cx="2088232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Инфографика</a:t>
            </a:r>
            <a:r>
              <a:rPr lang="ru-RU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подготовлена </a:t>
            </a:r>
            <a:r>
              <a:rPr lang="ru-RU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ГККП «Детский сад №14 «</a:t>
            </a:r>
            <a:r>
              <a:rPr lang="ru-RU" sz="1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Досты</a:t>
            </a:r>
            <a:r>
              <a:rPr lang="kk-KZ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</a:t>
            </a:r>
            <a:r>
              <a:rPr lang="ru-RU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при </a:t>
            </a:r>
            <a:r>
              <a:rPr lang="ru-RU" sz="1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акимиате</a:t>
            </a:r>
            <a:r>
              <a:rPr lang="ru-RU" sz="1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г. Кокшетау»</a:t>
            </a:r>
            <a:endParaRPr lang="ru-RU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14 сентября 2018г.</a:t>
            </a:r>
          </a:p>
        </p:txBody>
      </p:sp>
      <p:pic>
        <p:nvPicPr>
          <p:cNvPr id="17" name="Рисунок 16" descr="C:\Users\1\Desktop\Арехова С.А\лого КАЗ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285728"/>
            <a:ext cx="1571636" cy="1428760"/>
          </a:xfrm>
          <a:prstGeom prst="rect">
            <a:avLst/>
          </a:prstGeom>
          <a:noFill/>
          <a:ln w="9525">
            <a:solidFill>
              <a:srgbClr val="00B0F0"/>
            </a:solidFill>
            <a:miter lim="800000"/>
            <a:headEnd/>
            <a:tailEnd/>
          </a:ln>
        </p:spPr>
      </p:pic>
      <p:pic>
        <p:nvPicPr>
          <p:cNvPr id="18" name="Рисунок 17" descr="C:\Users\1\Desktop\картинка 2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75856" y="2564904"/>
            <a:ext cx="2071702" cy="15716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" name="TextBox 19"/>
          <p:cNvSpPr txBox="1"/>
          <p:nvPr/>
        </p:nvSpPr>
        <p:spPr>
          <a:xfrm>
            <a:off x="323528" y="2204864"/>
            <a:ext cx="33123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b="1" dirty="0" smtClean="0">
                <a:solidFill>
                  <a:srgbClr val="7030A0"/>
                </a:solidFill>
              </a:rPr>
              <a:t>ПО</a:t>
            </a:r>
            <a:r>
              <a:rPr lang="kk-KZ" dirty="0" smtClean="0">
                <a:solidFill>
                  <a:srgbClr val="7030A0"/>
                </a:solidFill>
              </a:rPr>
              <a:t> </a:t>
            </a:r>
            <a:r>
              <a:rPr lang="kk-KZ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151</a:t>
            </a:r>
            <a:r>
              <a:rPr lang="kk-KZ" dirty="0" smtClean="0">
                <a:solidFill>
                  <a:srgbClr val="7030A0"/>
                </a:solidFill>
              </a:rPr>
              <a:t> </a:t>
            </a:r>
            <a:r>
              <a:rPr lang="kk-KZ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СПЕЦИФИКЕ</a:t>
            </a:r>
            <a:endParaRPr lang="ru-RU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6156176" y="2132856"/>
            <a:ext cx="2592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b="1" dirty="0" smtClean="0">
                <a:solidFill>
                  <a:srgbClr val="7030A0"/>
                </a:solidFill>
              </a:rPr>
              <a:t>ПО 141 СПЕЦИФИКЕ</a:t>
            </a:r>
            <a:endParaRPr lang="ru-RU" b="1" dirty="0">
              <a:solidFill>
                <a:srgbClr val="7030A0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2987824" y="4509120"/>
            <a:ext cx="29523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b="1" dirty="0" smtClean="0">
                <a:solidFill>
                  <a:srgbClr val="7030A0"/>
                </a:solidFill>
              </a:rPr>
              <a:t>ПО </a:t>
            </a:r>
            <a:r>
              <a:rPr lang="kk-KZ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152</a:t>
            </a:r>
            <a:r>
              <a:rPr lang="kk-KZ" b="1" dirty="0" smtClean="0">
                <a:solidFill>
                  <a:srgbClr val="7030A0"/>
                </a:solidFill>
              </a:rPr>
              <a:t> </a:t>
            </a:r>
            <a:r>
              <a:rPr lang="kk-KZ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СПЕЦИФИКЕ</a:t>
            </a:r>
            <a:endParaRPr lang="ru-RU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57013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123728" y="332656"/>
            <a:ext cx="288032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Көкшетау қаласы әкімдігінің жанындағы № 14 “Достық” МКҚК бала бақшасымен дайындалған</a:t>
            </a:r>
          </a:p>
          <a:p>
            <a:r>
              <a:rPr lang="kk-KZ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Инфорграфика</a:t>
            </a:r>
          </a:p>
          <a:p>
            <a:r>
              <a:rPr lang="kk-KZ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14 қыркүйек 2018ж.</a:t>
            </a:r>
            <a:endParaRPr lang="ru-RU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228184" y="188640"/>
            <a:ext cx="27146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kk-KZ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Көкшетау қаласы әкімдігінің  жанындағы </a:t>
            </a:r>
            <a:r>
              <a:rPr lang="ru-RU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№14 «</a:t>
            </a:r>
            <a:r>
              <a:rPr lang="ru-RU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Достық</a:t>
            </a:r>
            <a:r>
              <a:rPr lang="ru-RU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ru-RU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балабақшасы </a:t>
            </a:r>
            <a:r>
              <a:rPr lang="ru-RU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МКҚК </a:t>
            </a:r>
          </a:p>
          <a:p>
            <a:pPr algn="r"/>
            <a:r>
              <a:rPr lang="ru-RU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Гагарин,66 </a:t>
            </a:r>
          </a:p>
          <a:p>
            <a:pPr algn="r"/>
            <a:r>
              <a:rPr lang="ru-RU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Жұмыс уақыты:8.00-18.30</a:t>
            </a:r>
            <a:endParaRPr lang="ru-RU" sz="16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kk-KZ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Телефон  </a:t>
            </a:r>
            <a:r>
              <a:rPr lang="ru-RU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25 –32 -32</a:t>
            </a:r>
            <a:endParaRPr lang="ru-RU" sz="16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50364" y="2276872"/>
            <a:ext cx="3717580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b="1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Ағымдағы жөндеу </a:t>
            </a:r>
          </a:p>
          <a:p>
            <a:r>
              <a:rPr lang="kk-KZ" b="1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Банктік қызметтер</a:t>
            </a:r>
          </a:p>
          <a:p>
            <a:endParaRPr lang="kk-KZ" sz="800" b="1" i="1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b="1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Өрт сөндіргіштерді қайта зарядтау </a:t>
            </a:r>
          </a:p>
          <a:p>
            <a:endParaRPr lang="kk-KZ" sz="800" b="1" i="1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b="1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Антивирусты ұзарту </a:t>
            </a:r>
          </a:p>
          <a:p>
            <a:endParaRPr lang="kk-KZ" sz="800" b="1" i="1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b="1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Кедергіні өлшеу жерге қосу құрылғысы </a:t>
            </a:r>
          </a:p>
          <a:p>
            <a:endParaRPr lang="kk-KZ" sz="800" b="1" i="1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b="1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Өрт дабылына қызмет көрсету </a:t>
            </a:r>
          </a:p>
          <a:p>
            <a:r>
              <a:rPr lang="kk-KZ" b="1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Күзет дабылына қызмет көрсету</a:t>
            </a:r>
          </a:p>
          <a:p>
            <a:endParaRPr lang="kk-KZ" sz="800" b="1" i="1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b="1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Жуу және сығымдау жылу жүйесі </a:t>
            </a:r>
            <a:endParaRPr lang="ru-RU" b="1" i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868144" y="2420888"/>
            <a:ext cx="3071707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b="1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Кәзірді сору</a:t>
            </a:r>
          </a:p>
          <a:p>
            <a:r>
              <a:rPr lang="kk-KZ" b="1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Есептеу құралдарын тексеру су, электр энергиясы, жылу </a:t>
            </a:r>
            <a:endParaRPr lang="kk-KZ" b="1" i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b="1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Қызметкерлердің медициналық қараудан өтуі</a:t>
            </a:r>
          </a:p>
          <a:p>
            <a:r>
              <a:rPr lang="kk-KZ" b="1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Жылу қондырғыларын тексеру қысқа дайындық бойынша </a:t>
            </a:r>
          </a:p>
          <a:p>
            <a:r>
              <a:rPr lang="kk-KZ" b="1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Картридждерді толтыру</a:t>
            </a:r>
          </a:p>
          <a:p>
            <a:r>
              <a:rPr lang="kk-KZ" sz="1600" b="1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Ғимаратты дезинфекция және дератизациялау </a:t>
            </a:r>
            <a:endParaRPr lang="kk-KZ" sz="1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1" name="Содержимое 10" descr="C:\Users\1\Desktop\картинка.png"/>
          <p:cNvPicPr>
            <a:picLocks noGrp="1"/>
          </p:cNvPicPr>
          <p:nvPr>
            <p:ph sz="quarter" idx="13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86117" y="2428868"/>
            <a:ext cx="2571768" cy="22860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Рисунок 11" descr="C:\Users\1\Desktop\Арехова С.А\лого КАЗ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7158" y="357166"/>
            <a:ext cx="1571636" cy="1428760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</p:pic>
      <p:sp>
        <p:nvSpPr>
          <p:cNvPr id="10" name="TextBox 9"/>
          <p:cNvSpPr txBox="1"/>
          <p:nvPr/>
        </p:nvSpPr>
        <p:spPr>
          <a:xfrm>
            <a:off x="2339752" y="2060848"/>
            <a:ext cx="50405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b="1" dirty="0" smtClean="0">
                <a:solidFill>
                  <a:srgbClr val="002060"/>
                </a:solidFill>
              </a:rPr>
              <a:t>БЮДЖЕТТЕН 159 СПЕЦИФИКА БОЙЫНША</a:t>
            </a:r>
            <a:endParaRPr lang="ru-RU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052310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2286000" y="254725"/>
            <a:ext cx="2286000" cy="181588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kk-KZ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Көкшетау қаласы әкімдігінің жанындағы № 14 “Достық” МКҚК бала бақшасымен дайындалған</a:t>
            </a:r>
          </a:p>
          <a:p>
            <a:r>
              <a:rPr lang="kk-KZ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Инфорграфика</a:t>
            </a:r>
          </a:p>
          <a:p>
            <a:r>
              <a:rPr lang="kk-KZ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14 қыркүйек 2018ж.</a:t>
            </a:r>
            <a:endParaRPr lang="ru-RU" sz="16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95536" y="2996952"/>
            <a:ext cx="2991846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b="1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Коммуналдық қызметтер </a:t>
            </a:r>
          </a:p>
          <a:p>
            <a:endParaRPr lang="kk-KZ" sz="800" b="1" i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b="1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Су, жылу, электр энергиясы </a:t>
            </a:r>
            <a:endParaRPr lang="kk-KZ" b="1" i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kk-KZ" sz="800" b="1" i="1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555776" y="5661248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b="1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Байланыс қызметтері (интернет)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6156176" y="3284984"/>
            <a:ext cx="27718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b="1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Логопедтік  топтарға тамақтандыру </a:t>
            </a:r>
            <a:endParaRPr lang="ru-RU" b="1" i="1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1" name="Рисунок 10" descr="C:\Users\1\Desktop\картинка3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19872" y="2780928"/>
            <a:ext cx="2428892" cy="20717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Прямоугольник 11"/>
          <p:cNvSpPr/>
          <p:nvPr/>
        </p:nvSpPr>
        <p:spPr>
          <a:xfrm>
            <a:off x="5572132" y="285728"/>
            <a:ext cx="3286148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kk-KZ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Көкшетау қаласы әкімдігінің  жанындағы </a:t>
            </a:r>
            <a:r>
              <a:rPr lang="ru-RU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№14 «</a:t>
            </a:r>
            <a:r>
              <a:rPr lang="ru-RU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Достық</a:t>
            </a:r>
            <a:r>
              <a:rPr lang="ru-RU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ru-RU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балабақшасы </a:t>
            </a:r>
            <a:r>
              <a:rPr lang="ru-RU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МКҚК Гагарин,66 </a:t>
            </a:r>
          </a:p>
          <a:p>
            <a:pPr algn="r"/>
            <a:r>
              <a:rPr lang="ru-RU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Жұмыс уақыты: </a:t>
            </a:r>
            <a:r>
              <a:rPr lang="ru-RU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8.00-18.30</a:t>
            </a:r>
          </a:p>
          <a:p>
            <a:pPr algn="r"/>
            <a:r>
              <a:rPr lang="kk-KZ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Телефон  </a:t>
            </a:r>
            <a:r>
              <a:rPr lang="ru-RU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25–32-32</a:t>
            </a:r>
            <a:endParaRPr lang="ru-RU" sz="16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4" name="Рисунок 13" descr="C:\Users\1\Desktop\Арехова С.А\лого КАЗ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7158" y="357166"/>
            <a:ext cx="1857388" cy="1857388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</p:pic>
      <p:sp>
        <p:nvSpPr>
          <p:cNvPr id="16" name="TextBox 15"/>
          <p:cNvSpPr txBox="1"/>
          <p:nvPr/>
        </p:nvSpPr>
        <p:spPr>
          <a:xfrm>
            <a:off x="251520" y="2420888"/>
            <a:ext cx="35920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151</a:t>
            </a:r>
            <a:r>
              <a:rPr lang="kk-KZ" dirty="0" smtClean="0">
                <a:solidFill>
                  <a:srgbClr val="7030A0"/>
                </a:solidFill>
              </a:rPr>
              <a:t> </a:t>
            </a:r>
            <a:r>
              <a:rPr lang="kk-KZ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СПЕЦИФИКА БОЙЫНША</a:t>
            </a:r>
            <a:endParaRPr lang="ru-RU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940152" y="2348880"/>
            <a:ext cx="28803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dirty="0" smtClean="0">
                <a:solidFill>
                  <a:srgbClr val="7030A0"/>
                </a:solidFill>
              </a:rPr>
              <a:t> </a:t>
            </a:r>
            <a:r>
              <a:rPr lang="kk-KZ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141СПЕЦИФИКА</a:t>
            </a:r>
            <a:r>
              <a:rPr lang="kk-KZ" dirty="0" smtClean="0">
                <a:solidFill>
                  <a:srgbClr val="7030A0"/>
                </a:solidFill>
              </a:rPr>
              <a:t> </a:t>
            </a:r>
            <a:r>
              <a:rPr lang="kk-KZ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БОЙЫНША</a:t>
            </a:r>
            <a:endParaRPr lang="ru-RU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771800" y="5085184"/>
            <a:ext cx="38884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b="1" dirty="0" smtClean="0">
                <a:solidFill>
                  <a:srgbClr val="7030A0"/>
                </a:solidFill>
              </a:rPr>
              <a:t> </a:t>
            </a:r>
            <a:r>
              <a:rPr lang="kk-KZ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152</a:t>
            </a:r>
            <a:r>
              <a:rPr lang="kk-KZ" b="1" dirty="0" smtClean="0">
                <a:solidFill>
                  <a:srgbClr val="7030A0"/>
                </a:solidFill>
              </a:rPr>
              <a:t> </a:t>
            </a:r>
            <a:r>
              <a:rPr lang="kk-KZ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СПЕЦИФИКА</a:t>
            </a:r>
            <a:r>
              <a:rPr lang="kk-KZ" dirty="0" smtClean="0">
                <a:solidFill>
                  <a:srgbClr val="7030A0"/>
                </a:solidFill>
              </a:rPr>
              <a:t> </a:t>
            </a:r>
            <a:r>
              <a:rPr lang="kk-KZ" b="1" dirty="0" smtClean="0">
                <a:solidFill>
                  <a:srgbClr val="7030A0"/>
                </a:solidFill>
              </a:rPr>
              <a:t> БОЙЫНША</a:t>
            </a:r>
            <a:endParaRPr lang="ru-RU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07642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C:\Users\1\Desktop\Арехова С.А\лого КАЗ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58" y="357166"/>
            <a:ext cx="1857388" cy="1857388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179512" y="2492896"/>
            <a:ext cx="295232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149 </a:t>
            </a:r>
            <a:r>
              <a:rPr lang="kk-KZ" sz="1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СПЕЦИФИКА</a:t>
            </a:r>
            <a:r>
              <a:rPr lang="kk-KZ" sz="1400" b="1" dirty="0" smtClean="0">
                <a:solidFill>
                  <a:srgbClr val="7030A0"/>
                </a:solidFill>
              </a:rPr>
              <a:t> </a:t>
            </a:r>
            <a:r>
              <a:rPr lang="ru-RU" sz="14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БОЙЫНША  </a:t>
            </a:r>
            <a:endParaRPr lang="ru-RU" sz="1400" b="1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2927864" y="2204864"/>
            <a:ext cx="328827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БЮДЖЕТТЕН БӨЛІНГЕН</a:t>
            </a:r>
            <a:endParaRPr lang="ru-RU" b="1" dirty="0"/>
          </a:p>
        </p:txBody>
      </p:sp>
      <p:pic>
        <p:nvPicPr>
          <p:cNvPr id="7" name="Рисунок 6" descr="C:\Users\1\Desktop\картинка.pn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03848" y="2564904"/>
            <a:ext cx="2786082" cy="2520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Прямоугольник 8"/>
          <p:cNvSpPr/>
          <p:nvPr/>
        </p:nvSpPr>
        <p:spPr>
          <a:xfrm>
            <a:off x="251520" y="2780928"/>
            <a:ext cx="3168352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Ведомствалық жазылым</a:t>
            </a:r>
            <a:r>
              <a:rPr lang="ru-RU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(газеттер, журналдар)</a:t>
            </a:r>
            <a:endParaRPr lang="ru-RU" b="1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Ойыншықтар</a:t>
            </a:r>
          </a:p>
          <a:p>
            <a:r>
              <a:rPr lang="kk-KZ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Жуу және шаруашылық  құралдар (кір жуғыш ұнтақ,мсабын,</a:t>
            </a:r>
          </a:p>
          <a:p>
            <a:r>
              <a:rPr lang="kk-KZ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дәретхана табағын тазалайтын құралдар және т.б.)</a:t>
            </a:r>
          </a:p>
          <a:p>
            <a:r>
              <a:rPr lang="kk-KZ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Ыдыстар </a:t>
            </a:r>
          </a:p>
          <a:p>
            <a:r>
              <a:rPr lang="kk-KZ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Канцелярлық тауарлар</a:t>
            </a:r>
          </a:p>
          <a:p>
            <a:r>
              <a:rPr lang="kk-KZ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Құрылыс  материалдары (бояу,эмульсия )</a:t>
            </a:r>
            <a:endParaRPr lang="ru-RU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6156176" y="3068960"/>
            <a:ext cx="2987824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Балалар жиһазы</a:t>
            </a:r>
          </a:p>
          <a:p>
            <a:r>
              <a:rPr lang="kk-KZ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(үстелдер, кереуеттер, ойын модулдері)</a:t>
            </a:r>
          </a:p>
          <a:p>
            <a:r>
              <a:rPr lang="kk-KZ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Кеңсе  жиһазы </a:t>
            </a:r>
          </a:p>
          <a:p>
            <a:r>
              <a:rPr lang="kk-KZ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(шкафтар, тіректер) </a:t>
            </a:r>
          </a:p>
          <a:p>
            <a:r>
              <a:rPr lang="kk-KZ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Оргтехника (принтерлер, процессорлар және т.б.</a:t>
            </a:r>
            <a:endParaRPr lang="ru-RU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6119664" y="2564904"/>
            <a:ext cx="302433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414 </a:t>
            </a:r>
            <a:r>
              <a:rPr lang="kk-KZ" sz="1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СПЕЦИФИКА</a:t>
            </a:r>
            <a:r>
              <a:rPr lang="kk-KZ" sz="1400" b="1" dirty="0" smtClean="0">
                <a:solidFill>
                  <a:srgbClr val="7030A0"/>
                </a:solidFill>
              </a:rPr>
              <a:t> </a:t>
            </a:r>
            <a:r>
              <a:rPr lang="ru-RU" sz="14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БОЙЫНША </a:t>
            </a:r>
            <a:endParaRPr lang="ru-RU" sz="1400" b="1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6228184" y="260648"/>
            <a:ext cx="2736304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ru-RU" sz="1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Көкшетау қаласы әкімдігінің жанындағы</a:t>
            </a:r>
            <a:r>
              <a:rPr lang="ru-RU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№14 </a:t>
            </a:r>
            <a:r>
              <a:rPr lang="kk-KZ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«Достық» МКҚК бала бақшасы  Гагарина көшесі 66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kk-KZ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Жұмыс уақыты: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kk-KZ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8.00-18.30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kk-KZ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Телефон  </a:t>
            </a:r>
            <a:r>
              <a:rPr lang="ru-RU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25-32-32</a:t>
            </a:r>
            <a:endParaRPr lang="ru-RU" sz="16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2286000" y="332656"/>
            <a:ext cx="300608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Көкшетау қаласы әкімдігінің жанындағы № 14 “Достық” МКҚК бала бақшасымен дайындалған</a:t>
            </a:r>
          </a:p>
          <a:p>
            <a:r>
              <a:rPr lang="kk-KZ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Инфорграфика</a:t>
            </a:r>
          </a:p>
          <a:p>
            <a:r>
              <a:rPr lang="kk-KZ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14 қыркүйек 2018ж.</a:t>
            </a:r>
            <a:endParaRPr lang="ru-RU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562</TotalTime>
  <Words>541</Words>
  <Application>Microsoft Office PowerPoint</Application>
  <PresentationFormat>Экран (4:3)</PresentationFormat>
  <Paragraphs>117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Воздушный поток</vt:lpstr>
      <vt:lpstr>ВЫДЕЛЯЕТСЯ ИЗ БЮДЖЕТА</vt:lpstr>
      <vt:lpstr>Слайд 2</vt:lpstr>
      <vt:lpstr>Слайд 3</vt:lpstr>
      <vt:lpstr>Слайд 4</vt:lpstr>
      <vt:lpstr>Слайд 5</vt:lpstr>
      <vt:lpstr>Слайд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Выделяется из бюджета</dc:title>
  <dc:creator>Айша</dc:creator>
  <cp:lastModifiedBy>1</cp:lastModifiedBy>
  <cp:revision>69</cp:revision>
  <dcterms:created xsi:type="dcterms:W3CDTF">2018-09-14T09:51:51Z</dcterms:created>
  <dcterms:modified xsi:type="dcterms:W3CDTF">2018-10-11T08:08:59Z</dcterms:modified>
</cp:coreProperties>
</file>